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86" r:id="rId2"/>
    <p:sldId id="285" r:id="rId3"/>
    <p:sldId id="287" r:id="rId4"/>
    <p:sldId id="288" r:id="rId5"/>
    <p:sldId id="289" r:id="rId6"/>
    <p:sldId id="27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9C21-75DC-4CAD-BFFD-65B386F4929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FCDBA-9216-47EC-9A97-EF8155909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swald Regular" panose="02000503000000000000" pitchFamily="2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swald Regular" panose="02000503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B081DBF3-F24D-4CC0-9C04-02FB5BF9F97F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354580" y="2110739"/>
            <a:ext cx="5890260" cy="218503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00" y="925215"/>
            <a:ext cx="7232000" cy="7244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12" y="531950"/>
            <a:ext cx="6866391" cy="994846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1353434" y="4608513"/>
            <a:ext cx="9451576" cy="873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53434" y="5783263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Докладчик: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1353434" y="6256463"/>
            <a:ext cx="1484738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Город, дата: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3103893" y="5783263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3103893" y="6254767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город, дата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7232000" y="5783263"/>
            <a:ext cx="2572309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75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109663"/>
            <a:ext cx="5734050" cy="823912"/>
          </a:xfrm>
        </p:spPr>
        <p:txBody>
          <a:bodyPr anchor="b"/>
          <a:lstStyle>
            <a:lvl1pPr marL="0" indent="0">
              <a:buNone/>
              <a:defRPr sz="2400" b="0">
                <a:latin typeface="Oswald Regular" panose="020005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1933574"/>
            <a:ext cx="5734050" cy="442277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  <a:lvl2pPr>
              <a:defRPr b="0">
                <a:latin typeface="Oswald Regular" panose="02000503000000000000" pitchFamily="2" charset="-52"/>
              </a:defRPr>
            </a:lvl2pPr>
            <a:lvl3pPr>
              <a:defRPr b="0">
                <a:latin typeface="Oswald Regular" panose="02000503000000000000" pitchFamily="2" charset="-52"/>
              </a:defRPr>
            </a:lvl3pPr>
            <a:lvl4pPr>
              <a:defRPr b="0">
                <a:latin typeface="Oswald Regular" panose="02000503000000000000" pitchFamily="2" charset="-52"/>
              </a:defRPr>
            </a:lvl4pPr>
            <a:lvl5pPr>
              <a:defRPr b="0"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3"/>
          </p:nvPr>
        </p:nvSpPr>
        <p:spPr>
          <a:xfrm>
            <a:off x="6057900" y="1109663"/>
            <a:ext cx="5791200" cy="823912"/>
          </a:xfrm>
        </p:spPr>
        <p:txBody>
          <a:bodyPr anchor="b"/>
          <a:lstStyle>
            <a:lvl1pPr marL="0" indent="0">
              <a:buNone/>
              <a:defRPr sz="2400" b="0">
                <a:latin typeface="Oswald Regular" panose="020005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14"/>
          </p:nvPr>
        </p:nvSpPr>
        <p:spPr>
          <a:xfrm>
            <a:off x="6057900" y="1933574"/>
            <a:ext cx="5791200" cy="442277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  <a:lvl2pPr>
              <a:defRPr b="0">
                <a:latin typeface="Oswald Regular" panose="02000503000000000000" pitchFamily="2" charset="-52"/>
              </a:defRPr>
            </a:lvl2pPr>
            <a:lvl3pPr>
              <a:defRPr b="0">
                <a:latin typeface="Oswald Regular" panose="02000503000000000000" pitchFamily="2" charset="-52"/>
              </a:defRPr>
            </a:lvl3pPr>
            <a:lvl4pPr>
              <a:defRPr b="0">
                <a:latin typeface="Oswald Regular" panose="02000503000000000000" pitchFamily="2" charset="-52"/>
              </a:defRPr>
            </a:lvl4pPr>
            <a:lvl5pPr>
              <a:defRPr b="0"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77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81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swald Regular" panose="02000503000000000000" pitchFamily="2" charset="-52"/>
              </a:defRPr>
            </a:lvl1pPr>
            <a:lvl2pPr>
              <a:defRPr sz="2800">
                <a:latin typeface="Oswald Regular" panose="02000503000000000000" pitchFamily="2" charset="-52"/>
              </a:defRPr>
            </a:lvl2pPr>
            <a:lvl3pPr>
              <a:defRPr sz="2400">
                <a:latin typeface="Oswald Regular" panose="02000503000000000000" pitchFamily="2" charset="-52"/>
              </a:defRPr>
            </a:lvl3pPr>
            <a:lvl4pPr>
              <a:defRPr sz="2000">
                <a:latin typeface="Oswald Regular" panose="02000503000000000000" pitchFamily="2" charset="-52"/>
              </a:defRPr>
            </a:lvl4pPr>
            <a:lvl5pPr>
              <a:defRPr sz="2000">
                <a:latin typeface="Oswald Regular" panose="02000503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>
                <a:latin typeface="Oswald Regular" panose="02000503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063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>
                <a:latin typeface="Oswald Regular" panose="02000503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 b="0">
                <a:latin typeface="Oswald Regular" panose="02000503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539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704" y="915689"/>
            <a:ext cx="7232000" cy="7244677"/>
          </a:xfrm>
          <a:prstGeom prst="rect">
            <a:avLst/>
          </a:prstGeom>
        </p:spPr>
      </p:pic>
      <p:sp>
        <p:nvSpPr>
          <p:cNvPr id="7" name="Название 15"/>
          <p:cNvSpPr txBox="1">
            <a:spLocks/>
          </p:cNvSpPr>
          <p:nvPr userDrawn="1"/>
        </p:nvSpPr>
        <p:spPr bwMode="auto">
          <a:xfrm>
            <a:off x="3749671" y="3161017"/>
            <a:ext cx="4692657" cy="3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2875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Oswald Regular" panose="02000503000000000000" pitchFamily="2" charset="-52"/>
              </a:rPr>
              <a:t>Спасибо за внимание!</a:t>
            </a:r>
            <a:endParaRPr lang="ru-RU" altLang="ru-RU" sz="2000" b="1" dirty="0">
              <a:solidFill>
                <a:schemeClr val="bg1"/>
              </a:solidFill>
              <a:latin typeface="Oswald Regular" panose="02000503000000000000" pitchFamily="2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0540" y="3672399"/>
            <a:ext cx="3566160" cy="939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Контактные данные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" y="1053526"/>
            <a:ext cx="10812045" cy="5714940"/>
          </a:xfrm>
          <a:prstGeom prst="rect">
            <a:avLst/>
          </a:prstGeom>
        </p:spPr>
      </p:pic>
      <p:sp>
        <p:nvSpPr>
          <p:cNvPr id="15" name="Таблица 4"/>
          <p:cNvSpPr>
            <a:spLocks noGrp="1"/>
          </p:cNvSpPr>
          <p:nvPr>
            <p:ph type="tbl" sz="quarter" idx="15"/>
          </p:nvPr>
        </p:nvSpPr>
        <p:spPr>
          <a:xfrm>
            <a:off x="6729222" y="1417321"/>
            <a:ext cx="4753356" cy="4939030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6" name="Таблица 4"/>
          <p:cNvSpPr>
            <a:spLocks noGrp="1"/>
          </p:cNvSpPr>
          <p:nvPr>
            <p:ph type="tbl" sz="quarter" idx="16"/>
          </p:nvPr>
        </p:nvSpPr>
        <p:spPr>
          <a:xfrm>
            <a:off x="960167" y="1417321"/>
            <a:ext cx="4732048" cy="2176271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7" name="Таблица 4"/>
          <p:cNvSpPr>
            <a:spLocks noGrp="1"/>
          </p:cNvSpPr>
          <p:nvPr>
            <p:ph type="tbl" sz="quarter" idx="17"/>
          </p:nvPr>
        </p:nvSpPr>
        <p:spPr>
          <a:xfrm>
            <a:off x="960167" y="4307778"/>
            <a:ext cx="4732048" cy="2176271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861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" y="1053526"/>
            <a:ext cx="10812045" cy="5714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557079" y="1731543"/>
            <a:ext cx="5953125" cy="2058988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4"/>
          </p:nvPr>
        </p:nvSpPr>
        <p:spPr>
          <a:xfrm>
            <a:off x="5557079" y="3816375"/>
            <a:ext cx="5953125" cy="2058988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372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780272" y="1731542"/>
            <a:ext cx="3068828" cy="4330929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1499468"/>
            <a:ext cx="8376634" cy="444337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1702832" y="6079003"/>
            <a:ext cx="486904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9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" y="2464473"/>
            <a:ext cx="6496419" cy="3594684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 userDrawn="1"/>
        </p:nvCxnSpPr>
        <p:spPr>
          <a:xfrm>
            <a:off x="911290" y="6237801"/>
            <a:ext cx="2296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Таблица 2"/>
          <p:cNvSpPr>
            <a:spLocks noGrp="1"/>
          </p:cNvSpPr>
          <p:nvPr userDrawn="1">
            <p:ph type="tbl" sz="quarter" idx="13"/>
          </p:nvPr>
        </p:nvSpPr>
        <p:spPr>
          <a:xfrm>
            <a:off x="7280275" y="2479117"/>
            <a:ext cx="4568825" cy="345757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10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фотографии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109210" y="2826648"/>
            <a:ext cx="2022275" cy="1967732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swald Regular" panose="02000503000000000000" pitchFamily="2" charset="-5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050" y="1243496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436541" y="2803028"/>
            <a:ext cx="4517628" cy="2887662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sz="quarter" idx="14"/>
          </p:nvPr>
        </p:nvSpPr>
        <p:spPr>
          <a:xfrm>
            <a:off x="7304040" y="1306955"/>
            <a:ext cx="4517628" cy="2887662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5"/>
          </p:nvPr>
        </p:nvSpPr>
        <p:spPr>
          <a:xfrm>
            <a:off x="436541" y="1691831"/>
            <a:ext cx="6694943" cy="100647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305565" y="2993979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5099666" y="4809663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7" name="Текст 32"/>
          <p:cNvSpPr>
            <a:spLocks noGrp="1"/>
          </p:cNvSpPr>
          <p:nvPr>
            <p:ph type="body" sz="quarter" idx="17"/>
          </p:nvPr>
        </p:nvSpPr>
        <p:spPr>
          <a:xfrm>
            <a:off x="5154157" y="5257998"/>
            <a:ext cx="6694943" cy="100647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endParaRPr lang="ru-RU" dirty="0"/>
          </a:p>
        </p:txBody>
      </p:sp>
      <p:sp>
        <p:nvSpPr>
          <p:cNvPr id="38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436542" y="5715000"/>
            <a:ext cx="4517628" cy="549473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 к фотографии</a:t>
            </a:r>
            <a:endParaRPr lang="ru-RU" dirty="0"/>
          </a:p>
        </p:txBody>
      </p:sp>
      <p:sp>
        <p:nvSpPr>
          <p:cNvPr id="39" name="Текст 32"/>
          <p:cNvSpPr>
            <a:spLocks noGrp="1"/>
          </p:cNvSpPr>
          <p:nvPr>
            <p:ph type="body" sz="quarter" idx="19" hasCustomPrompt="1"/>
          </p:nvPr>
        </p:nvSpPr>
        <p:spPr>
          <a:xfrm>
            <a:off x="7304040" y="4211965"/>
            <a:ext cx="4517628" cy="549473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 к фотографии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89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23950"/>
            <a:ext cx="11639550" cy="55975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  <a:lvl2pPr>
              <a:defRPr>
                <a:latin typeface="Oswald Regular" panose="02000503000000000000" pitchFamily="2" charset="-52"/>
              </a:defRPr>
            </a:lvl2pPr>
            <a:lvl3pPr>
              <a:defRPr>
                <a:latin typeface="Oswald Regular" panose="02000503000000000000" pitchFamily="2" charset="-52"/>
              </a:defRPr>
            </a:lvl3pPr>
            <a:lvl4pPr>
              <a:defRPr>
                <a:latin typeface="Oswald Regular" panose="02000503000000000000" pitchFamily="2" charset="-52"/>
              </a:defRPr>
            </a:lvl4pPr>
            <a:lvl5pPr>
              <a:defRPr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08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04901"/>
            <a:ext cx="11639550" cy="2038349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28600" y="3397251"/>
            <a:ext cx="6915150" cy="2959100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7505700" y="3397251"/>
            <a:ext cx="4343400" cy="2959100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72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550" y="1030287"/>
            <a:ext cx="5810250" cy="5146676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half" idx="13"/>
          </p:nvPr>
        </p:nvSpPr>
        <p:spPr>
          <a:xfrm>
            <a:off x="6200775" y="1030287"/>
            <a:ext cx="5810250" cy="5146676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296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DBF3-F24D-4CC0-9C04-02FB5BF9F97F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E8B7-16D8-4BDA-A6DA-4E76A21F4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4" r:id="rId4"/>
    <p:sldLayoutId id="2147483678" r:id="rId5"/>
    <p:sldLayoutId id="2147483675" r:id="rId6"/>
    <p:sldLayoutId id="2147483662" r:id="rId7"/>
    <p:sldLayoutId id="214748367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.mgri.ru/Account/Register.aspx?fPass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ktest.mgri.ru/#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пройти тестирование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5" y="2106600"/>
            <a:ext cx="6619875" cy="43148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«Вход»</a:t>
            </a:r>
            <a:endParaRPr lang="ru-RU" sz="2800" b="0" dirty="0">
              <a:solidFill>
                <a:schemeClr val="tx1"/>
              </a:solidFill>
              <a:latin typeface="Oswald Regular" panose="02000503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9550" y="966800"/>
            <a:ext cx="11753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Oswald Regular" panose="02000503000000000000"/>
              </a:rPr>
              <a:t>Переходим по ссылке: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stud.mgri.ru/Account/Register.aspx?fPass=1</a:t>
            </a:r>
            <a:r>
              <a:rPr lang="ru-RU" sz="2000" dirty="0" smtClean="0">
                <a:latin typeface="Oswald Regular" panose="02000503000000000000"/>
              </a:rPr>
              <a:t> </a:t>
            </a:r>
            <a:endParaRPr lang="ru-RU" sz="2000" dirty="0">
              <a:latin typeface="Oswald Regular" panose="0200050300000000000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9550" y="1536700"/>
            <a:ext cx="11753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Oswald Regular" panose="02000503000000000000"/>
              </a:rPr>
              <a:t>Для получения пароля Вам необходимо ввести свой </a:t>
            </a:r>
            <a:r>
              <a:rPr lang="en-US" sz="2000" dirty="0" smtClean="0"/>
              <a:t>Email</a:t>
            </a:r>
            <a:r>
              <a:rPr lang="ru-RU" sz="2000" dirty="0" smtClean="0">
                <a:latin typeface="Oswald Regular" panose="02000503000000000000"/>
              </a:rPr>
              <a:t> и нажать на клавишу </a:t>
            </a:r>
            <a:r>
              <a:rPr lang="ru-RU" sz="2000" b="1" dirty="0" smtClean="0">
                <a:latin typeface="Oswald Regular" panose="02000503000000000000"/>
              </a:rPr>
              <a:t>«Получить пароль»</a:t>
            </a:r>
            <a:endParaRPr lang="ru-RU" sz="2000" b="1" dirty="0">
              <a:latin typeface="Oswald Regular" panose="0200050300000000000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6934200" y="1871133"/>
            <a:ext cx="3564467" cy="3327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1310216"/>
            <a:ext cx="11703050" cy="1289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Oswald Regular" panose="02000503000000000000"/>
              </a:rPr>
              <a:t>На вашу почту придет подобное письмо, где будут указаны логин и пароль для входа на портал для тестирования, ссылка указана в следующем слайде</a:t>
            </a:r>
            <a:endParaRPr lang="ru-RU" sz="2400" dirty="0">
              <a:latin typeface="Oswald Regular" panose="0200050300000000000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«Вход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778"/>
          <a:stretch/>
        </p:blipFill>
        <p:spPr>
          <a:xfrm>
            <a:off x="2015066" y="3158066"/>
            <a:ext cx="8382000" cy="1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0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1123950"/>
            <a:ext cx="11703050" cy="9757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>
                <a:latin typeface="Oswald Regular" panose="02000503000000000000"/>
                <a:hlinkClick r:id="rId2"/>
              </a:rPr>
              <a:t>https://pktest.mgri.ru</a:t>
            </a:r>
            <a:r>
              <a:rPr lang="en-US" sz="2400" dirty="0" smtClean="0">
                <a:latin typeface="Oswald Regular" panose="02000503000000000000"/>
                <a:hlinkClick r:id="rId2"/>
              </a:rPr>
              <a:t>/#/</a:t>
            </a:r>
            <a:r>
              <a:rPr lang="ru-RU" sz="2400" dirty="0" smtClean="0">
                <a:latin typeface="Oswald Regular" panose="0200050300000000000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latin typeface="Oswald Regular" panose="02000503000000000000"/>
              </a:rPr>
              <a:t>Вводим полученные из письма данные. Выбираем </a:t>
            </a:r>
            <a:r>
              <a:rPr lang="ru-RU" sz="2400" b="1" dirty="0" smtClean="0">
                <a:latin typeface="Oswald Regular" panose="02000503000000000000"/>
              </a:rPr>
              <a:t>«Обучающийся» </a:t>
            </a:r>
            <a:r>
              <a:rPr lang="ru-RU" sz="2400" dirty="0" smtClean="0">
                <a:latin typeface="Oswald Regular" panose="02000503000000000000"/>
              </a:rPr>
              <a:t>и нажимаем «Войти»</a:t>
            </a:r>
            <a:endParaRPr lang="ru-RU" sz="2400" dirty="0">
              <a:latin typeface="Oswald Regular" panose="0200050300000000000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«Вход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955" y="2278587"/>
            <a:ext cx="5403253" cy="45794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8933" y="5164667"/>
            <a:ext cx="880534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6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1123950"/>
            <a:ext cx="11703050" cy="975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Oswald Regular" panose="02000503000000000000"/>
              </a:rPr>
              <a:t>Страница запрашивает разрешение на использование камеры. Это НЕОБХОДИМО для прохождения тестирования.</a:t>
            </a:r>
            <a:endParaRPr lang="ru-RU" sz="2400" dirty="0">
              <a:latin typeface="Oswald Regular" panose="0200050300000000000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«Вход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099733"/>
            <a:ext cx="4124325" cy="19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72" y="3031075"/>
            <a:ext cx="6845828" cy="34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Oswald Regular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0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95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Oswald Regular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Rodriguez_Lopez</dc:creator>
  <cp:lastModifiedBy>Попов Владислав Олегович</cp:lastModifiedBy>
  <cp:revision>42</cp:revision>
  <dcterms:created xsi:type="dcterms:W3CDTF">2020-05-18T12:34:05Z</dcterms:created>
  <dcterms:modified xsi:type="dcterms:W3CDTF">2022-12-06T13:49:20Z</dcterms:modified>
</cp:coreProperties>
</file>